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82" y="-47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A65A673-0ABD-43C0-9A79-3F777F04BC82}" type="datetimeFigureOut">
              <a:rPr lang="en-US" smtClean="0"/>
              <a:t>9/20/2009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D1B9D7-2DD9-44C0-AE08-CEF45139EC65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5A673-0ABD-43C0-9A79-3F777F04BC82}" type="datetimeFigureOut">
              <a:rPr lang="en-US" smtClean="0"/>
              <a:t>9/20/2009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1B9D7-2DD9-44C0-AE08-CEF45139EC6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A65A673-0ABD-43C0-9A79-3F777F04BC82}" type="datetimeFigureOut">
              <a:rPr lang="en-US" smtClean="0"/>
              <a:t>9/20/2009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BD1B9D7-2DD9-44C0-AE08-CEF45139EC65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5A673-0ABD-43C0-9A79-3F777F04BC82}" type="datetimeFigureOut">
              <a:rPr lang="en-US" smtClean="0"/>
              <a:t>9/20/2009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D1B9D7-2DD9-44C0-AE08-CEF45139EC6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5A673-0ABD-43C0-9A79-3F777F04BC82}" type="datetimeFigureOut">
              <a:rPr lang="en-US" smtClean="0"/>
              <a:t>9/20/2009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BD1B9D7-2DD9-44C0-AE08-CEF45139EC65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A65A673-0ABD-43C0-9A79-3F777F04BC82}" type="datetimeFigureOut">
              <a:rPr lang="en-US" smtClean="0"/>
              <a:t>9/20/2009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D1B9D7-2DD9-44C0-AE08-CEF45139EC65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A65A673-0ABD-43C0-9A79-3F777F04BC82}" type="datetimeFigureOut">
              <a:rPr lang="en-US" smtClean="0"/>
              <a:t>9/20/2009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D1B9D7-2DD9-44C0-AE08-CEF45139EC65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5A673-0ABD-43C0-9A79-3F777F04BC82}" type="datetimeFigureOut">
              <a:rPr lang="en-US" smtClean="0"/>
              <a:t>9/20/2009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D1B9D7-2DD9-44C0-AE08-CEF45139EC6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5A673-0ABD-43C0-9A79-3F777F04BC82}" type="datetimeFigureOut">
              <a:rPr lang="en-US" smtClean="0"/>
              <a:t>9/20/2009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D1B9D7-2DD9-44C0-AE08-CEF45139EC6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5A673-0ABD-43C0-9A79-3F777F04BC82}" type="datetimeFigureOut">
              <a:rPr lang="en-US" smtClean="0"/>
              <a:t>9/20/2009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D1B9D7-2DD9-44C0-AE08-CEF45139EC65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A65A673-0ABD-43C0-9A79-3F777F04BC82}" type="datetimeFigureOut">
              <a:rPr lang="en-US" smtClean="0"/>
              <a:t>9/20/2009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BD1B9D7-2DD9-44C0-AE08-CEF45139EC65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A65A673-0ABD-43C0-9A79-3F777F04BC82}" type="datetimeFigureOut">
              <a:rPr lang="en-US" smtClean="0"/>
              <a:t>9/20/2009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BD1B9D7-2DD9-44C0-AE08-CEF45139EC6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INDICES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V="1">
            <a:off x="428596" y="285728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Squaring a Number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3200" dirty="0" smtClean="0">
                <a:solidFill>
                  <a:srgbClr val="333333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3</a:t>
            </a:r>
            <a:r>
              <a:rPr lang="en-GB" sz="4200" baseline="300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means ‘3 squared’, or 3 x 3. </a:t>
            </a:r>
            <a:endParaRPr lang="en-GB" sz="4200" dirty="0" smtClean="0">
              <a:cs typeface="Arial" pitchFamily="34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</a:t>
            </a:r>
            <a:endParaRPr lang="en-GB" sz="4200" dirty="0" smtClean="0">
              <a:solidFill>
                <a:srgbClr val="333333"/>
              </a:solidFill>
              <a:ea typeface="Times New Roman" pitchFamily="18" charset="0"/>
              <a:cs typeface="Arial" pitchFamily="34" charset="0"/>
            </a:endParaRPr>
          </a:p>
          <a:p>
            <a:pPr marL="358775" indent="-358775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The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small </a:t>
            </a:r>
            <a:r>
              <a:rPr lang="en-GB" sz="4200" baseline="300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is an index number, or power. It tells us how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many times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we should multiply 3 by itself.         </a:t>
            </a:r>
            <a:endParaRPr lang="en-GB" sz="42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endParaRPr lang="en-GB" sz="4200" dirty="0" smtClean="0">
              <a:solidFill>
                <a:srgbClr val="333333"/>
              </a:solidFill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Similarly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7</a:t>
            </a:r>
            <a:r>
              <a:rPr lang="en-GB" sz="4200" baseline="300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means ‘7 squared’, or 7 x 7.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endParaRPr lang="en-GB" sz="42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And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10</a:t>
            </a:r>
            <a:r>
              <a:rPr lang="en-GB" sz="4200" baseline="300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means ‘10 squared’, or 10 x 10.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endParaRPr lang="en-GB" sz="42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So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, 1</a:t>
            </a:r>
            <a:r>
              <a:rPr lang="en-GB" sz="4200" baseline="300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= 1 x 1 = 1</a:t>
            </a:r>
            <a:endParaRPr lang="en-GB" sz="42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endParaRPr lang="en-GB" sz="4200" dirty="0" smtClean="0">
              <a:solidFill>
                <a:srgbClr val="333333"/>
              </a:solidFill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   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	2</a:t>
            </a:r>
            <a:r>
              <a:rPr lang="en-GB" sz="4200" baseline="300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= 2 x 2 = 4</a:t>
            </a:r>
            <a:endParaRPr lang="en-GB" sz="42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endParaRPr lang="en-GB" sz="4200" dirty="0" smtClean="0">
              <a:solidFill>
                <a:srgbClr val="333333"/>
              </a:solidFill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   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	3</a:t>
            </a:r>
            <a:r>
              <a:rPr lang="en-GB" sz="4200" baseline="300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= 3 x 3 = 9</a:t>
            </a:r>
            <a:endParaRPr lang="en-GB" sz="42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endParaRPr lang="en-GB" sz="4200" dirty="0" smtClean="0">
              <a:solidFill>
                <a:srgbClr val="333333"/>
              </a:solidFill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    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	etc</a:t>
            </a: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.        </a:t>
            </a:r>
            <a:endParaRPr lang="en-GB" sz="42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endParaRPr lang="en-GB" sz="4200" dirty="0" smtClean="0">
              <a:solidFill>
                <a:srgbClr val="333333"/>
              </a:solidFill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4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    1, 4, 9, 16, 25… are known as square numbers.</a:t>
            </a:r>
            <a:endParaRPr lang="en-GB" sz="4200" dirty="0" smtClean="0"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GB" sz="4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Cubing a Number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44500" lvl="0" indent="-44450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2 x 2 x 2 means ‘2 cubed’, and is written as 2</a:t>
            </a:r>
            <a:r>
              <a:rPr lang="en-GB" sz="2400" baseline="300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3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.</a:t>
            </a:r>
            <a:endParaRPr lang="en-GB" sz="24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endParaRPr lang="en-GB" sz="2400" dirty="0" smtClean="0">
              <a:solidFill>
                <a:srgbClr val="333333"/>
              </a:solidFill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 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lang="en-GB" sz="2400" baseline="300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3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= 1 x 1 x 1 = 1</a:t>
            </a:r>
            <a:endParaRPr lang="en-GB" sz="24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endParaRPr lang="en-GB" sz="2400" dirty="0" smtClean="0">
              <a:solidFill>
                <a:srgbClr val="333333"/>
              </a:solidFill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 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2</a:t>
            </a:r>
            <a:r>
              <a:rPr lang="en-GB" sz="2400" baseline="300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3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= 2 x 2 x 2 = 8</a:t>
            </a:r>
            <a:endParaRPr lang="en-GB" sz="24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endParaRPr lang="en-GB" sz="2400" dirty="0" smtClean="0">
              <a:solidFill>
                <a:srgbClr val="333333"/>
              </a:solidFill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 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3</a:t>
            </a:r>
            <a:r>
              <a:rPr lang="en-GB" sz="2400" baseline="300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3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= 3 x 3 x 3 = 27</a:t>
            </a:r>
            <a:endParaRPr lang="en-GB" sz="24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endParaRPr lang="en-GB" sz="2400" dirty="0" smtClean="0">
              <a:solidFill>
                <a:srgbClr val="333333"/>
              </a:solidFill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 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etc     </a:t>
            </a:r>
            <a:endParaRPr lang="en-GB" sz="2400" dirty="0" smtClean="0"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endParaRPr lang="en-GB" sz="2400" dirty="0" smtClean="0">
              <a:solidFill>
                <a:srgbClr val="333333"/>
              </a:solidFill>
              <a:ea typeface="Times New Roman" pitchFamily="18" charset="0"/>
              <a:cs typeface="Arial" pitchFamily="34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SzTx/>
              <a:buFont typeface="Wingdings" pitchFamily="2" charset="2"/>
              <a:buChar char="q"/>
            </a:pP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 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1</a:t>
            </a:r>
            <a:r>
              <a:rPr lang="en-GB" sz="24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, 8, 27, 64, 125… are known as cube numbers.</a:t>
            </a:r>
            <a:endParaRPr lang="en-GB" sz="2400" dirty="0" smtClean="0">
              <a:cs typeface="Arial" pitchFamily="34" charset="0"/>
            </a:endParaRP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Index Laws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GB" sz="2000" b="1" dirty="0" smtClean="0"/>
              <a:t>Multiplying and Dividing:</a:t>
            </a:r>
          </a:p>
          <a:p>
            <a:r>
              <a:rPr lang="en-GB" sz="2000" dirty="0" smtClean="0"/>
              <a:t>When multiplying you add the indices, and when dividing you subtract the indices.</a:t>
            </a:r>
          </a:p>
          <a:p>
            <a:endParaRPr lang="en-GB" sz="2000" dirty="0" smtClean="0"/>
          </a:p>
          <a:p>
            <a:pPr>
              <a:buNone/>
            </a:pPr>
            <a:r>
              <a:rPr lang="en-GB" sz="2000" b="1" dirty="0" smtClean="0"/>
              <a:t>Adding and Subtracting</a:t>
            </a:r>
          </a:p>
          <a:p>
            <a:r>
              <a:rPr lang="en-GB" sz="2000" dirty="0" smtClean="0"/>
              <a:t>You can only add and subtract ‘like items’.</a:t>
            </a:r>
          </a:p>
          <a:p>
            <a:r>
              <a:rPr lang="en-GB" sz="2000" dirty="0" smtClean="0"/>
              <a:t>Remember that if we have a mix of terms we must gather like terms before we simplify.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Using a Calculator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A calculator can be used to work out one number to the power of another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The </a:t>
            </a:r>
            <a:r>
              <a:rPr lang="en-GB" sz="2400" dirty="0" smtClean="0"/>
              <a:t>index button is usually marked </a:t>
            </a:r>
            <a:r>
              <a:rPr lang="en-GB" sz="2400" b="1" i="1" dirty="0" err="1" smtClean="0"/>
              <a:t>x</a:t>
            </a:r>
            <a:r>
              <a:rPr lang="en-GB" sz="2400" b="1" i="1" baseline="30000" dirty="0" err="1" smtClean="0"/>
              <a:t>y</a:t>
            </a:r>
            <a:r>
              <a:rPr lang="en-GB" sz="2400" dirty="0" smtClean="0"/>
              <a:t> or </a:t>
            </a:r>
            <a:r>
              <a:rPr lang="en-GB" sz="2400" b="1" i="1" dirty="0" err="1" smtClean="0"/>
              <a:t>y</a:t>
            </a:r>
            <a:r>
              <a:rPr lang="en-GB" sz="2400" b="1" i="1" baseline="30000" dirty="0" err="1" smtClean="0"/>
              <a:t>x</a:t>
            </a:r>
            <a:r>
              <a:rPr lang="en-GB" sz="2400" dirty="0" smtClean="0"/>
              <a:t>. </a:t>
            </a:r>
          </a:p>
          <a:p>
            <a:r>
              <a:rPr lang="en-GB" sz="2400" dirty="0" smtClean="0"/>
              <a:t>Sometimes you need to press </a:t>
            </a:r>
            <a:r>
              <a:rPr lang="en-GB" sz="2400" b="1" dirty="0" smtClean="0"/>
              <a:t>SHIFT</a:t>
            </a:r>
            <a:r>
              <a:rPr lang="en-GB" sz="2400" dirty="0" smtClean="0"/>
              <a:t> or </a:t>
            </a:r>
            <a:r>
              <a:rPr lang="en-GB" sz="2400" b="1" dirty="0" smtClean="0"/>
              <a:t>2ndF</a:t>
            </a:r>
            <a:r>
              <a:rPr lang="en-GB" sz="2400" dirty="0" smtClean="0"/>
              <a:t> to use this button</a:t>
            </a:r>
            <a:br>
              <a:rPr lang="en-GB" sz="2400" dirty="0" smtClean="0"/>
            </a:br>
            <a:r>
              <a:rPr lang="en-GB" sz="2400" dirty="0" smtClean="0"/>
              <a:t>For example, to calculate </a:t>
            </a:r>
            <a:r>
              <a:rPr lang="en-GB" sz="2400" b="1" dirty="0" smtClean="0"/>
              <a:t>5</a:t>
            </a:r>
            <a:r>
              <a:rPr lang="en-GB" sz="2400" b="1" baseline="30000" dirty="0" smtClean="0"/>
              <a:t>4</a:t>
            </a:r>
            <a:r>
              <a:rPr lang="en-GB" sz="2400" dirty="0" smtClean="0"/>
              <a:t>, you may need to press</a:t>
            </a:r>
            <a:br>
              <a:rPr lang="en-GB" sz="2400" dirty="0" smtClean="0"/>
            </a:br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dirty="0" smtClean="0"/>
              <a:t>You should find out which buttons you need to use on your calculator.</a:t>
            </a:r>
            <a:br>
              <a:rPr lang="en-GB" sz="2400" dirty="0" smtClean="0"/>
            </a:br>
            <a:r>
              <a:rPr lang="en-GB" sz="2400" dirty="0" smtClean="0"/>
              <a:t>Make sure that you get the correct answer of </a:t>
            </a:r>
            <a:r>
              <a:rPr lang="en-GB" sz="2400" b="1" dirty="0" smtClean="0"/>
              <a:t>625</a:t>
            </a:r>
            <a:r>
              <a:rPr lang="en-GB" sz="2400" dirty="0" smtClean="0"/>
              <a:t> for the calculation above. </a:t>
            </a:r>
            <a:endParaRPr lang="en-GB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714752"/>
            <a:ext cx="280556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56</TotalTime>
  <Words>239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INDICES</vt:lpstr>
      <vt:lpstr>Squaring a Number</vt:lpstr>
      <vt:lpstr>Cubing a Number</vt:lpstr>
      <vt:lpstr>Index Laws</vt:lpstr>
      <vt:lpstr>Using a Calculator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INDICES</dc:title>
  <dc:creator>Gomez Family</dc:creator>
  <cp:lastModifiedBy>Gomez Family</cp:lastModifiedBy>
  <cp:revision>6</cp:revision>
  <dcterms:created xsi:type="dcterms:W3CDTF">2009-09-20T15:51:00Z</dcterms:created>
  <dcterms:modified xsi:type="dcterms:W3CDTF">2009-09-20T16:47:46Z</dcterms:modified>
</cp:coreProperties>
</file>